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3" r:id="rId7"/>
    <p:sldId id="269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3A9"/>
    <a:srgbClr val="D3D3D3"/>
    <a:srgbClr val="B2B2B2"/>
    <a:srgbClr val="FFFF00"/>
    <a:srgbClr val="E2B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56" autoAdjust="0"/>
    <p:restoredTop sz="94660"/>
  </p:normalViewPr>
  <p:slideViewPr>
    <p:cSldViewPr>
      <p:cViewPr>
        <p:scale>
          <a:sx n="70" d="100"/>
          <a:sy n="70" d="100"/>
        </p:scale>
        <p:origin x="-1819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95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67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8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0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22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01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751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608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68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1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AE211-5073-4539-8D43-822F47AD18B7}" type="datetimeFigureOut">
              <a:rPr lang="en-US" smtClean="0"/>
              <a:t>4/16/2013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1C0E1-F0C5-4D60-8506-2A0AAF48D7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32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Relationship Id="rId9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Invasive Species: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Rabbits in Australia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By Meara McCabe and Lauryn Saldana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85800"/>
            <a:ext cx="1341120" cy="167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990600"/>
            <a:ext cx="2743200" cy="106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4724400"/>
            <a:ext cx="1714500" cy="1706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4815840"/>
            <a:ext cx="192024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53" y="152400"/>
            <a:ext cx="8229600" cy="1325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EB03A9"/>
                </a:solidFill>
              </a:rPr>
              <a:t>This is the current spread of the rabbit population in Australia.</a:t>
            </a:r>
            <a:endParaRPr lang="en-US" sz="3600" dirty="0">
              <a:solidFill>
                <a:srgbClr val="EB03A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447800"/>
            <a:ext cx="5270707" cy="525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0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35534"/>
            <a:ext cx="2245513" cy="14932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09" y="1828800"/>
            <a:ext cx="2286000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040490"/>
            <a:ext cx="2804886" cy="18626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628638"/>
            <a:ext cx="2268158" cy="1633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664125"/>
            <a:ext cx="2178718" cy="156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2" y="4495800"/>
            <a:ext cx="3372098" cy="1898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35534"/>
            <a:ext cx="3328822" cy="12992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465" y="2180455"/>
            <a:ext cx="2934727" cy="220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7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15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1154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Rabbit Population in Australia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9731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Settlers in Australia didn’t feel at home.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96"/>
            <a:ext cx="9220199" cy="53657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37" b="96300" l="4940" r="91589">
                        <a14:foregroundMark x1="7343" y1="34461" x2="24967" y2="34778"/>
                        <a14:foregroundMark x1="24967" y1="34567" x2="39920" y2="19345"/>
                        <a14:foregroundMark x1="39920" y1="19345" x2="76502" y2="21247"/>
                        <a14:foregroundMark x1="76502" y1="21247" x2="70628" y2="43658"/>
                        <a14:foregroundMark x1="70628" y1="43658" x2="50601" y2="59725"/>
                        <a14:foregroundMark x1="50601" y1="59725" x2="42590" y2="71882"/>
                        <a14:foregroundMark x1="42590" y1="71882" x2="57410" y2="69979"/>
                        <a14:foregroundMark x1="57410" y1="69979" x2="79306" y2="45666"/>
                        <a14:foregroundMark x1="79306" y1="45666" x2="84513" y2="20296"/>
                        <a14:foregroundMark x1="84513" y1="20296" x2="85447" y2="40486"/>
                        <a14:foregroundMark x1="85447" y1="39958" x2="91856" y2="28436"/>
                        <a14:foregroundMark x1="90921" y1="30338" x2="54206" y2="6342"/>
                        <a14:foregroundMark x1="5073" y1="36364" x2="6542" y2="28858"/>
                        <a14:foregroundMark x1="43925" y1="87632" x2="47931" y2="92812"/>
                        <a14:foregroundMark x1="48732" y1="96300" x2="51402" y2="95560"/>
                        <a14:backgroundMark x1="32310" y1="37315" x2="44726" y2="28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9078">
            <a:off x="3631760" y="2441661"/>
            <a:ext cx="420920" cy="53163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37" b="96300" l="4940" r="91589">
                        <a14:foregroundMark x1="7343" y1="34461" x2="24967" y2="34778"/>
                        <a14:foregroundMark x1="24967" y1="34567" x2="39920" y2="19345"/>
                        <a14:foregroundMark x1="39920" y1="19345" x2="76502" y2="21247"/>
                        <a14:foregroundMark x1="76502" y1="21247" x2="70628" y2="43658"/>
                        <a14:foregroundMark x1="70628" y1="43658" x2="50601" y2="59725"/>
                        <a14:foregroundMark x1="50601" y1="59725" x2="42590" y2="71882"/>
                        <a14:foregroundMark x1="42590" y1="71882" x2="57410" y2="69979"/>
                        <a14:foregroundMark x1="57410" y1="69979" x2="79306" y2="45666"/>
                        <a14:foregroundMark x1="79306" y1="45666" x2="84513" y2="20296"/>
                        <a14:foregroundMark x1="84513" y1="20296" x2="85447" y2="40486"/>
                        <a14:foregroundMark x1="85447" y1="39958" x2="91856" y2="28436"/>
                        <a14:foregroundMark x1="90921" y1="30338" x2="54206" y2="6342"/>
                        <a14:foregroundMark x1="5073" y1="36364" x2="6542" y2="28858"/>
                        <a14:foregroundMark x1="43925" y1="87632" x2="47931" y2="92812"/>
                        <a14:foregroundMark x1="48732" y1="96300" x2="51402" y2="95560"/>
                        <a14:backgroundMark x1="32310" y1="37315" x2="44726" y2="28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9659">
            <a:off x="1950586" y="3195968"/>
            <a:ext cx="420920" cy="53163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37" b="96300" l="4940" r="91589">
                        <a14:foregroundMark x1="7343" y1="34461" x2="24967" y2="34778"/>
                        <a14:foregroundMark x1="24967" y1="34567" x2="39920" y2="19345"/>
                        <a14:foregroundMark x1="39920" y1="19345" x2="76502" y2="21247"/>
                        <a14:foregroundMark x1="76502" y1="21247" x2="70628" y2="43658"/>
                        <a14:foregroundMark x1="70628" y1="43658" x2="50601" y2="59725"/>
                        <a14:foregroundMark x1="50601" y1="59725" x2="42590" y2="71882"/>
                        <a14:foregroundMark x1="42590" y1="71882" x2="57410" y2="69979"/>
                        <a14:foregroundMark x1="57410" y1="69979" x2="79306" y2="45666"/>
                        <a14:foregroundMark x1="79306" y1="45666" x2="84513" y2="20296"/>
                        <a14:foregroundMark x1="84513" y1="20296" x2="85447" y2="40486"/>
                        <a14:foregroundMark x1="85447" y1="39958" x2="91856" y2="28436"/>
                        <a14:foregroundMark x1="90921" y1="30338" x2="54206" y2="6342"/>
                        <a14:foregroundMark x1="5073" y1="36364" x2="6542" y2="28858"/>
                        <a14:foregroundMark x1="43925" y1="87632" x2="47931" y2="92812"/>
                        <a14:foregroundMark x1="48732" y1="96300" x2="51402" y2="95560"/>
                        <a14:backgroundMark x1="32310" y1="37315" x2="44726" y2="28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7517">
            <a:off x="713116" y="2805910"/>
            <a:ext cx="420920" cy="53163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37" b="96300" l="4940" r="91589">
                        <a14:foregroundMark x1="7343" y1="34461" x2="24967" y2="34778"/>
                        <a14:foregroundMark x1="24967" y1="34567" x2="39920" y2="19345"/>
                        <a14:foregroundMark x1="39920" y1="19345" x2="76502" y2="21247"/>
                        <a14:foregroundMark x1="76502" y1="21247" x2="70628" y2="43658"/>
                        <a14:foregroundMark x1="70628" y1="43658" x2="50601" y2="59725"/>
                        <a14:foregroundMark x1="50601" y1="59725" x2="42590" y2="71882"/>
                        <a14:foregroundMark x1="42590" y1="71882" x2="57410" y2="69979"/>
                        <a14:foregroundMark x1="57410" y1="69979" x2="79306" y2="45666"/>
                        <a14:foregroundMark x1="79306" y1="45666" x2="84513" y2="20296"/>
                        <a14:foregroundMark x1="84513" y1="20296" x2="85447" y2="40486"/>
                        <a14:foregroundMark x1="85447" y1="39958" x2="91856" y2="28436"/>
                        <a14:foregroundMark x1="90921" y1="30338" x2="54206" y2="6342"/>
                        <a14:foregroundMark x1="5073" y1="36364" x2="6542" y2="28858"/>
                        <a14:foregroundMark x1="43925" y1="87632" x2="47931" y2="92812"/>
                        <a14:foregroundMark x1="48732" y1="96300" x2="51402" y2="95560"/>
                        <a14:backgroundMark x1="32310" y1="37315" x2="44726" y2="28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7517">
            <a:off x="4990315" y="2457063"/>
            <a:ext cx="420920" cy="53163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37" b="96300" l="4940" r="91589">
                        <a14:foregroundMark x1="7343" y1="34461" x2="24967" y2="34778"/>
                        <a14:foregroundMark x1="24967" y1="34567" x2="39920" y2="19345"/>
                        <a14:foregroundMark x1="39920" y1="19345" x2="76502" y2="21247"/>
                        <a14:foregroundMark x1="76502" y1="21247" x2="70628" y2="43658"/>
                        <a14:foregroundMark x1="70628" y1="43658" x2="50601" y2="59725"/>
                        <a14:foregroundMark x1="50601" y1="59725" x2="42590" y2="71882"/>
                        <a14:foregroundMark x1="42590" y1="71882" x2="57410" y2="69979"/>
                        <a14:foregroundMark x1="57410" y1="69979" x2="79306" y2="45666"/>
                        <a14:foregroundMark x1="79306" y1="45666" x2="84513" y2="20296"/>
                        <a14:foregroundMark x1="84513" y1="20296" x2="85447" y2="40486"/>
                        <a14:foregroundMark x1="85447" y1="39958" x2="91856" y2="28436"/>
                        <a14:foregroundMark x1="90921" y1="30338" x2="54206" y2="6342"/>
                        <a14:foregroundMark x1="5073" y1="36364" x2="6542" y2="28858"/>
                        <a14:foregroundMark x1="43925" y1="87632" x2="47931" y2="92812"/>
                        <a14:foregroundMark x1="48732" y1="96300" x2="51402" y2="95560"/>
                        <a14:backgroundMark x1="32310" y1="37315" x2="44726" y2="28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7517">
            <a:off x="6656717" y="3909333"/>
            <a:ext cx="420920" cy="53163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37" b="96300" l="4940" r="91589">
                        <a14:foregroundMark x1="7343" y1="34461" x2="24967" y2="34778"/>
                        <a14:foregroundMark x1="24967" y1="34567" x2="39920" y2="19345"/>
                        <a14:foregroundMark x1="39920" y1="19345" x2="76502" y2="21247"/>
                        <a14:foregroundMark x1="76502" y1="21247" x2="70628" y2="43658"/>
                        <a14:foregroundMark x1="70628" y1="43658" x2="50601" y2="59725"/>
                        <a14:foregroundMark x1="50601" y1="59725" x2="42590" y2="71882"/>
                        <a14:foregroundMark x1="42590" y1="71882" x2="57410" y2="69979"/>
                        <a14:foregroundMark x1="57410" y1="69979" x2="79306" y2="45666"/>
                        <a14:foregroundMark x1="79306" y1="45666" x2="84513" y2="20296"/>
                        <a14:foregroundMark x1="84513" y1="20296" x2="85447" y2="40486"/>
                        <a14:foregroundMark x1="85447" y1="39958" x2="91856" y2="28436"/>
                        <a14:foregroundMark x1="90921" y1="30338" x2="54206" y2="6342"/>
                        <a14:foregroundMark x1="5073" y1="36364" x2="6542" y2="28858"/>
                        <a14:foregroundMark x1="43925" y1="87632" x2="47931" y2="92812"/>
                        <a14:foregroundMark x1="48732" y1="96300" x2="51402" y2="95560"/>
                        <a14:backgroundMark x1="32310" y1="37315" x2="44726" y2="28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6250">
            <a:off x="7801410" y="3831787"/>
            <a:ext cx="420920" cy="53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6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7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 1859, 24 rabbits were brought over on the First Fleet from England, and released on Christmas Day. 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66" b="82109" l="4000" r="84000">
                        <a14:foregroundMark x1="6833" y1="17326" x2="6833" y2="16196"/>
                        <a14:foregroundMark x1="7333" y1="16196" x2="9083" y2="15725"/>
                        <a14:foregroundMark x1="15833" y1="8757" x2="15833" y2="4426"/>
                        <a14:foregroundMark x1="15833" y1="4426" x2="18250" y2="5838"/>
                        <a14:foregroundMark x1="18250" y1="5838" x2="18250" y2="5838"/>
                        <a14:foregroundMark x1="22750" y1="8851" x2="22500" y2="58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0618" b="62666"/>
          <a:stretch/>
        </p:blipFill>
        <p:spPr>
          <a:xfrm>
            <a:off x="8763000" y="2209800"/>
            <a:ext cx="4325702" cy="362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1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C -0.00764 -0.00301 -0.01823 -0.00463 -0.0283 -0.00556 C -0.04583 -0.00487 -0.05798 -0.00371 -0.07396 -0.0007 C -0.08246 0.00069 -0.09166 0.00115 -0.10104 0.00208 C -0.10607 0.00347 -0.11024 0.0037 -0.1158 0.00439 C -0.12569 0.00439 -0.13524 0.00439 -0.14444 0.00393 C -0.15052 0.0037 -0.15486 0.00254 -0.16007 0.00162 C -0.18107 -0.00162 -0.20173 -0.00463 -0.22448 -0.00556 C -0.25902 -0.00533 -0.29375 -0.00602 -0.32795 -0.0044 C -0.33194 -0.00394 -0.34062 -0.00209 -0.34496 -0.00139 C -0.35468 0.00023 -0.36875 0.00185 -0.37777 0.00393 C -0.38316 0.00509 -0.38732 0.00694 -0.3934 0.0074 C -0.39739 0.0081 -0.40573 0.00879 -0.40573 0.00902 C -0.42951 0.0081 -0.46875 0.00902 -0.49375 0.00393 C -0.50191 0.00254 -0.50659 4.07407E-6 -0.51406 -0.00186 C -0.52916 -0.00579 -0.54461 -0.00857 -0.56267 -0.01019 C -0.60798 -0.00996 -0.65625 -0.01088 -0.70191 -0.00787 C -0.70816 -0.00625 -0.71545 -0.00556 -0.72222 -0.0044 C -0.72812 -0.00324 -0.73402 -0.00139 -0.73958 4.07407E-6 C -0.74305 0.00069 -0.7585 0.00092 -0.75989 0.00115 C -0.775 0.00301 -0.78941 0.00115 -0.80364 4.07407E-6 C -0.8125 -0.00093 -0.81284 -0.00047 -0.821 -0.00139 C -0.8243 -0.00162 -0.83003 -0.00255 -0.83003 -0.00232 C -0.83333 -0.00324 -0.83663 -0.00348 -0.83941 -0.0044 C -0.84896 -0.00718 -0.83507 -0.00556 -0.84896 -0.00649 C -0.86354 -0.01042 -0.88819 -0.01158 -0.90521 -0.01274 C -0.91284 -0.01366 -0.92118 -0.01412 -0.92864 -0.01482 C -0.94045 -0.01621 -0.95208 -0.01829 -0.96128 -0.02037 C -0.96458 -0.02385 -0.97482 -0.02408 -0.9835 -0.025 C -0.99705 -0.02662 -1.00399 -0.03079 -1.01788 -0.03195 C -1.03003 -0.03334 -1.04253 -0.03311 -1.05382 -0.03426 C -1.06718 -0.03033 -1.0776 -0.025 -1.08993 -0.02037 C -1.09583 -0.01806 -1.1026 -0.01528 -1.11076 -0.01436 C -1.12118 -0.01042 -1.11545 -0.01135 -1.12413 -0.01019 C -1.14045 -0.01042 -1.15677 -0.00996 -1.17274 -0.01088 C -1.17639 -0.01088 -1.17777 -0.0125 -1.1809 -0.0132 C -1.18593 -0.01459 -1.19166 -0.01551 -1.19774 -0.01621 C -1.20069 -0.0169 -1.20416 -0.01713 -1.20729 -0.01783 C -1.20833 -0.01829 -1.20937 -0.01899 -1.21041 -0.01968 C -1.21406 -0.02107 -1.21597 -0.02084 -1.221 -0.02153 C -1.24201 -0.02107 -1.25104 -0.02084 -1.26909 -0.01968 C -1.27777 -0.01806 -1.28593 -0.01667 -1.29409 -0.01482 C -1.29965 -0.01366 -1.30746 -0.01297 -1.31232 -0.01135 C -1.31701 -0.00996 -1.31996 -0.00787 -1.32517 -0.00649 C -1.32743 -0.00602 -1.33038 -0.00556 -1.33281 -0.00487 C -1.34288 -0.00186 -1.34982 0.00185 -1.36423 0.00208 C -1.36979 0.00231 -1.37569 0.00208 -1.38177 0.00208 C -1.3809 0.00138 -1.38003 0.00069 -1.38003 4.07407E-6 C -1.38003 -0.0007 -1.38177 0.00115 -1.38177 0.00162 C -1.38177 0.00185 -1.38038 0.00162 -1.38003 0.00162 L -1.39149 0.00393 " pathEditMode="relative" rAng="0" ptsTypes="fffffffffffffffffffffffffffffffffffffffffffffffffAA">
                                      <p:cBhvr>
                                        <p:cTn id="10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583" y="-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These rabbits were used to hunt for sport.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79405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By 1886, the rabbits had spread and multiplied all the way to the Queensland-NSW border.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5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40" y="0"/>
            <a:ext cx="42596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3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D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Rabbits quickly reproduce, pushing other small animals out of their area.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779776"/>
            <a:ext cx="9144001" cy="22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7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Caused by Rabbits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Grazing and burrowing can cause erosion and threaten the survival of plants (i.e. crops, seedlings) and animals.</a:t>
            </a:r>
          </a:p>
          <a:p>
            <a:r>
              <a:rPr lang="en-US" dirty="0" smtClean="0"/>
              <a:t>New predators can be introduced into the area.</a:t>
            </a:r>
          </a:p>
          <a:p>
            <a:r>
              <a:rPr lang="en-US" dirty="0" smtClean="0"/>
              <a:t>Food sources can be reduced. (i.e. competition)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5113768"/>
            <a:ext cx="2122443" cy="1591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76600"/>
            <a:ext cx="1801320" cy="18371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322" y="1261653"/>
            <a:ext cx="1404521" cy="201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1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131</Words>
  <Application>Microsoft Office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Invasive Species: Rabbits in Australia</vt:lpstr>
      <vt:lpstr>PowerPoint Presentation</vt:lpstr>
      <vt:lpstr>  Settlers in Australia didn’t feel at home.  </vt:lpstr>
      <vt:lpstr>In 1859, 24 rabbits were brought over on the First Fleet from England, and released on Christmas Day.  </vt:lpstr>
      <vt:lpstr>These rabbits were used to hunt for sport.</vt:lpstr>
      <vt:lpstr>By 1886, the rabbits had spread and multiplied all the way to the Queensland-NSW border.</vt:lpstr>
      <vt:lpstr>PowerPoint Presentation</vt:lpstr>
      <vt:lpstr>Rabbits quickly reproduce, pushing other small animals out of their area.</vt:lpstr>
      <vt:lpstr>Problems Caused by Rabbits</vt:lpstr>
      <vt:lpstr>This is the current spread of the rabbit population in Australia.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Invasive Species: Rabbits in Australia</dc:title>
  <dc:creator>Lauryn Teresa Saldana</dc:creator>
  <cp:lastModifiedBy>Lauryn Teresa Saldana</cp:lastModifiedBy>
  <cp:revision>36</cp:revision>
  <dcterms:created xsi:type="dcterms:W3CDTF">2013-04-13T20:14:21Z</dcterms:created>
  <dcterms:modified xsi:type="dcterms:W3CDTF">2013-04-17T01:26:19Z</dcterms:modified>
</cp:coreProperties>
</file>